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5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Tabelle1!$A$2:$A$7</c:f>
              <c:strCache>
                <c:ptCount val="6"/>
                <c:pt idx="0">
                  <c:v>E-Check IT</c:v>
                </c:pt>
                <c:pt idx="1">
                  <c:v>VdS Cyber-Security</c:v>
                </c:pt>
                <c:pt idx="2">
                  <c:v>ISIS 12</c:v>
                </c:pt>
                <c:pt idx="3">
                  <c:v>TISAX</c:v>
                </c:pt>
                <c:pt idx="4">
                  <c:v>ISO 27001</c:v>
                </c:pt>
                <c:pt idx="5">
                  <c:v>IT-Grundschutz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30</c:v>
                </c:pt>
                <c:pt idx="1">
                  <c:v>50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9-4316-AC73-21FA4A994E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835504"/>
        <c:axId val="514887936"/>
      </c:barChart>
      <c:catAx>
        <c:axId val="516835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Erreichte</a:t>
                </a:r>
                <a:r>
                  <a:rPr lang="de-DE" baseline="0" dirty="0"/>
                  <a:t>s IT-Sicherheitslevel?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4887936"/>
        <c:crosses val="autoZero"/>
        <c:auto val="1"/>
        <c:lblAlgn val="ctr"/>
        <c:lblOffset val="100"/>
        <c:noMultiLvlLbl val="0"/>
      </c:catAx>
      <c:valAx>
        <c:axId val="51488793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Zeiteinsatz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crossAx val="516835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AB1C6-D755-4CB8-BC61-2554D0135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845EA1-5D70-4B51-952F-0B94D09A6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AFFFC-C6ED-4E8D-8508-C32F7195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C0A7DF-EB9C-469B-8D84-ADDF6E67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F4B18-B3B6-4C48-A15A-A0DFF2C2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6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355F3-E86B-4D21-AF09-11933894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BAFC0D-58DC-4167-81FA-275E29E9F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2DD7C0-CD77-4E56-9DAB-A6EBCA4B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A2C1E-352F-41F5-96E3-789182F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18B7D1-30C3-4C23-BB45-69D1FC5A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05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0D703A1-FEBA-4F8D-8153-FA614054C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1F30F5-A582-429A-913F-8D569795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66C5C2-50E0-465D-A149-B3EA744B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FAFE23-DF84-4C78-BA38-B7E2E32E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80B2A-A249-4396-A75A-E50A6296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90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72A31-62CB-4FAD-9BFE-A7DFDD63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8785BE-0629-4CE5-98F8-83D3287C7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4881F7-E3D5-4756-B390-C134B81E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7B045-3503-4FD9-BD43-07D0D584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D162A9-3026-4240-B212-EED0D849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03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80CDA-D5A5-4917-B6E3-DF01E824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C554F2-770A-44A4-9D6F-D64B5BDD8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437977-65C7-4351-A3AC-B984CB5C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52286-97BE-4F16-9C84-46EF58FD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0596-C05F-4260-B15D-B5784A66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46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DF90C-12F9-409F-8B03-65F3A4F9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98B94C-45C3-45D6-AD08-A7DCA1E12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8B83D6-FCA3-4040-B39F-815FD8FCD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9B8339-8686-4730-B2A5-74DAC9C4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4B086E-C3DC-4E81-AFB4-E5AFD045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5EFA7B-6448-4303-9E25-1E8F6BD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06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AF80C-2380-4A69-B7AA-FC9CB5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DA676F-972F-4941-BA23-051EE8ADC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458278-A8CD-4127-A6FC-D5253D0D7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AC179E-4BB4-4A3C-A783-86C7EFDA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7FA158-5035-438D-A9E3-EA179282B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97ACF1-2AA9-4AD9-9509-754C3476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4B4641-1600-4E6E-9AED-ADE9143D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41C4579-DF0F-492C-8263-78670366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14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00A11-29ED-4687-8160-6FD6D756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A69417-5935-473F-8A45-9E06BA83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1A4F55-4F02-4688-B865-F076DD48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575C96-C80E-4BC6-B8C7-FF43F55E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1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200D97-EE39-4935-88DA-74E94440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F83F20-7153-43E3-8555-F9E3328F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787419-0936-49EA-9FA3-64D55A5E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07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A3E0F-F1F8-4B6C-891A-21AE4463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1E4BF3-BEDA-4A68-9853-EF1A0319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40C9D8-CACA-4D09-BA92-0CECFAACA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8FCA4A-73CC-483B-80F2-69AE0CE0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25110B-1659-4C14-A0D0-F9A94AA0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5941A8-1C87-49A0-906F-7A8E00A2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74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C390F-0182-4C06-B435-B05EBF53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565C44-3052-4F8C-87A7-25B8A151E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CDF44F-76D7-40EF-B4A5-BF548E076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F74BAA-415E-42FD-936D-27AE3988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4ADEC5-BF6E-4E36-BD85-53769850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8F6FED-E835-404B-93DF-8FA52F38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09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3F7C14-073B-4758-8A8B-C19A4A43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1B14ED-783E-4EC7-8E89-DFA06B502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F7EE81-EABE-4FAC-9067-63B95755B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1B0D-5405-4F0F-AF59-1501E86302E4}" type="datetimeFigureOut">
              <a:rPr lang="de-DE" smtClean="0"/>
              <a:t>13.11.2019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7FE9DE-5F79-4BB9-B84F-19324AE5A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3ED8FD-0169-489C-955F-B969411E3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1BC4-9574-4C93-B2A6-7DAF489FA4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040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829A4-CC41-4F79-B44B-85CDAFCA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de-DE" dirty="0"/>
              <a:t>Wie machen wir IT (in Zukunft) sicher?</a:t>
            </a:r>
          </a:p>
        </p:txBody>
      </p:sp>
    </p:spTree>
    <p:extLst>
      <p:ext uri="{BB962C8B-B14F-4D97-AF65-F5344CB8AC3E}">
        <p14:creationId xmlns:p14="http://schemas.microsoft.com/office/powerpoint/2010/main" val="26709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7F805-6835-4FCE-9802-48652598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Vorstellungsrunde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7C4A8-AB18-4543-BE6A-1B8FEB84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22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9FACA-50D7-42A8-9080-E7E96372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Vorgehensweisen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E01FEB-BE27-498F-A7E7-B0AEB213B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Gewährleisten der IT-Sicherheit in Unternehmen kann durch unterschiedliche Frameworks erfolgen.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67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591CC-65D0-4950-9EE5-59E227E0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Vorgehensweisen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24E4313-8F6F-4878-B037-7262A1BA5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9718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341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FFEC6-B866-4AD8-A193-AC8AF2FF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Vorgehensweisen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B164F-334A-4F6C-8465-046A392B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Gewährleisten der IT-Sicherheit in Unternehmen kann durch unterschiedliche Frameworks erfolgen.</a:t>
            </a:r>
          </a:p>
          <a:p>
            <a:r>
              <a:rPr lang="de-DE" dirty="0"/>
              <a:t>Sind diese Frameworks benutzbar in der Handhabung? Wie ist deren Usability?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2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innen, Person, Tisch, sitzend enthält.&#10;&#10;Automatisch generierte Beschreibung">
            <a:extLst>
              <a:ext uri="{FF2B5EF4-FFF2-40B4-BE49-F238E27FC236}">
                <a16:creationId xmlns:a16="http://schemas.microsoft.com/office/drawing/2014/main" id="{CFFBCA39-05D9-4985-A98B-E653C3880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6" y="2506662"/>
            <a:ext cx="5801784" cy="4351338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8E66E2-274E-4FA3-91BA-828AB1A0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25" y="-1"/>
            <a:ext cx="8398548" cy="19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2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7A1CB-CEB2-4F4B-8FBE-AA39FA5F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eine Umsetzung kollaborativ erfolgen?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D264EA-9548-424C-8C50-49D136C3A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der Datenaufnahme funktioniert das gut.</a:t>
            </a:r>
          </a:p>
          <a:p>
            <a:r>
              <a:rPr lang="de-DE" dirty="0"/>
              <a:t>Würde das denn die Durchsetzung der IT-Sicherheit fördern?</a:t>
            </a:r>
          </a:p>
          <a:p>
            <a:r>
              <a:rPr lang="de-DE" dirty="0"/>
              <a:t>Ist IT-Sicherheit momentan in einer Sackgasse? Mehr Schein, als Sein?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42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EDF90-100C-4C0B-B8AC-8FE68CF2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Erfahrungen habe Sie mit Ihrer IT-Sicherheit?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6C0729-93DF-4218-ACF0-8300D50E6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43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Breitbild</PresentationFormat>
  <Paragraphs>15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Wie machen wir IT (in Zukunft) sicher?</vt:lpstr>
      <vt:lpstr>Vorstellungsrunde</vt:lpstr>
      <vt:lpstr>Aktuelle Vorgehensweisen</vt:lpstr>
      <vt:lpstr>Aktuelle Vorgehensweisen</vt:lpstr>
      <vt:lpstr>Aktuelle Vorgehensweisen</vt:lpstr>
      <vt:lpstr>PowerPoint-Präsentation</vt:lpstr>
      <vt:lpstr>Wie kann eine Umsetzung kollaborativ erfolgen?</vt:lpstr>
      <vt:lpstr>Welche Erfahrungen habe Sie mit Ihrer IT-Sicherheit?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machen wir IT (in Zukunft) sicher?</dc:title>
  <dc:creator>Nico Vitt</dc:creator>
  <cp:lastModifiedBy>Nico Vitt</cp:lastModifiedBy>
  <cp:revision>22</cp:revision>
  <dcterms:created xsi:type="dcterms:W3CDTF">2019-11-13T13:17:27Z</dcterms:created>
  <dcterms:modified xsi:type="dcterms:W3CDTF">2019-11-13T15:23:15Z</dcterms:modified>
</cp:coreProperties>
</file>